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71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736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224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517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132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440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800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280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197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954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373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DE4C1-D75A-48CB-BCD9-531E9326AE7A}" type="datetimeFigureOut">
              <a:rPr lang="en-IN" smtClean="0"/>
              <a:t>17-01-2018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1EA88-CA0E-4640-AC7F-F2753D467DD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25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0158" y="1931831"/>
            <a:ext cx="1851735" cy="6886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sz="1600" dirty="0" smtClean="0">
                <a:solidFill>
                  <a:schemeClr val="tx1"/>
                </a:solidFill>
              </a:rPr>
              <a:t>Client Application</a:t>
            </a:r>
          </a:p>
          <a:p>
            <a:pPr algn="ctr"/>
            <a:r>
              <a:rPr lang="en-IN" dirty="0" smtClean="0">
                <a:solidFill>
                  <a:schemeClr val="tx1"/>
                </a:solidFill>
              </a:rPr>
              <a:t>(</a:t>
            </a:r>
            <a:r>
              <a:rPr lang="en-IN" sz="1400" dirty="0" smtClean="0">
                <a:solidFill>
                  <a:schemeClr val="tx1"/>
                </a:solidFill>
              </a:rPr>
              <a:t>HTML,CSS,Javascript</a:t>
            </a:r>
            <a:r>
              <a:rPr lang="en-IN" dirty="0" smtClean="0">
                <a:solidFill>
                  <a:schemeClr val="tx1"/>
                </a:solidFill>
              </a:rPr>
              <a:t>)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1518891" y="2667084"/>
            <a:ext cx="694267" cy="321733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Cloud 5"/>
          <p:cNvSpPr/>
          <p:nvPr/>
        </p:nvSpPr>
        <p:spPr>
          <a:xfrm>
            <a:off x="4052498" y="1712926"/>
            <a:ext cx="1680631" cy="1117601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Internet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54626" y="965201"/>
            <a:ext cx="1286932" cy="25484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7312199" y="1170376"/>
            <a:ext cx="788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/>
              <a:t>HTTP Server</a:t>
            </a:r>
            <a:endParaRPr lang="en-IN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054626" y="3677083"/>
            <a:ext cx="130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Web Server</a:t>
            </a:r>
            <a:endParaRPr lang="en-IN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9514385" y="1170376"/>
            <a:ext cx="1314485" cy="216661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Database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6" name="Left-Right Arrow 15"/>
          <p:cNvSpPr/>
          <p:nvPr/>
        </p:nvSpPr>
        <p:spPr>
          <a:xfrm rot="5400000">
            <a:off x="7272309" y="2111780"/>
            <a:ext cx="785153" cy="169331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TextBox 17"/>
          <p:cNvSpPr txBox="1"/>
          <p:nvPr/>
        </p:nvSpPr>
        <p:spPr>
          <a:xfrm>
            <a:off x="4052498" y="4778777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u="sng" dirty="0" smtClean="0"/>
              <a:t>SYSTEM ARCHITECTURE</a:t>
            </a:r>
            <a:endParaRPr lang="en-IN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8505882" y="2240926"/>
            <a:ext cx="84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 smtClean="0"/>
              <a:t>Data </a:t>
            </a:r>
          </a:p>
          <a:p>
            <a:r>
              <a:rPr lang="en-IN" sz="1200" dirty="0" smtClean="0"/>
              <a:t>processing</a:t>
            </a:r>
            <a:endParaRPr lang="en-IN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29993" y="2054966"/>
            <a:ext cx="13041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829994" y="2429702"/>
            <a:ext cx="13041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733129" y="2054966"/>
            <a:ext cx="12911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534076" y="2563858"/>
            <a:ext cx="14902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157545" y="2752211"/>
            <a:ext cx="1184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/>
              <a:t>Business</a:t>
            </a:r>
          </a:p>
          <a:p>
            <a:r>
              <a:rPr lang="en-IN" sz="1600" dirty="0" smtClean="0"/>
              <a:t>Logic(PHP)</a:t>
            </a:r>
            <a:endParaRPr lang="en-IN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8358492" y="1931831"/>
            <a:ext cx="11558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8358492" y="2830527"/>
            <a:ext cx="11006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720447" y="2595044"/>
            <a:ext cx="911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/>
              <a:t>(MySQL)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807518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</dc:creator>
  <cp:lastModifiedBy>b</cp:lastModifiedBy>
  <cp:revision>3</cp:revision>
  <dcterms:created xsi:type="dcterms:W3CDTF">2018-01-17T12:46:40Z</dcterms:created>
  <dcterms:modified xsi:type="dcterms:W3CDTF">2018-01-17T13:05:42Z</dcterms:modified>
</cp:coreProperties>
</file>